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56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3555-41BB-ED69-31E6-51181CEC36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E99546-63AA-9FB5-7866-3779486FB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B06BA-BE28-9A48-4293-A65D330C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7D20A-10E0-788C-12BF-D6B427CC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CBEF4-5D3E-01E3-C323-E2633DBDC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A8610-FF86-3139-48BF-4E862FA8E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FE422D-9CD3-A86A-21CD-70ADDFCF7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0542F-96AD-780F-A9EF-B20B851F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A38BB-8C41-DD10-1787-37054944C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DE63B-4B25-4D8A-409D-0CE30DED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FD0410-B3D5-50B8-0527-C0FCAA314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800255-75C6-BE9A-8EE6-CE1C1062D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58270-9E93-05E6-DAC8-1890E99C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9669D-45D3-74CC-BA61-A1040978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43B92-5ECD-30E2-230E-FDDFAC8E7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9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5BB08-D68F-E549-C92F-0F49E3E4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984A-B1C0-9C2D-EC36-9333381E4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D5EDF-5EAF-43D8-24DC-CB2E5551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37D65-C85B-FD76-262A-255D287F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BE47B-B043-82D9-0D8E-F30FC4078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1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52F01-E5D4-9339-BFD1-957319FB9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B4F91-3D57-3379-4D4D-E9E6E9DA0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DF348-F43C-6E81-E385-403C3368D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23DD-C113-6CFA-86C1-118B0358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279B5-D0D1-7E3E-E292-D41ECA95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3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B56A-4491-3FB4-5AB5-9D53DBC6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BC6E-3F09-4EC2-AB64-41227CCF6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2CF82-B34F-A696-BF90-5C0C906AE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C417F-A84D-93EB-A7E7-59EFCA0F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C055A-2D3D-D70A-6473-2FBF5318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DFD22-7F6C-E606-4A3A-28C84303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E783E-B433-7FF0-7ACB-892AFAC32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78C72-5CBD-C3EA-BA97-000EA5ACF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5047E-97C1-9D29-EFAE-4F5F05FC9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B11431-FDA4-692A-2174-EEDBEAC9F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7AE1F-423B-0E03-59F8-1FE72186CE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78DBE8-67EA-386F-8E3F-F70ADF01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A80C09-06FD-08D3-F9FC-B5E53744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30A5CC-6F21-B673-C30C-64048B3C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BAEAF-7C36-FA2E-930F-C0E1E82DA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BA245F-1C08-941C-DE64-19E27069F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9691E5-ADE5-94D7-094E-9C538DA47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3BB98-F0A9-24F6-ACAD-81B4D820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2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998D9-C824-7A21-9049-0EC649ED6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6C94E-DBEA-131D-1315-69344578E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72291-B5B2-5E87-F54E-D336FEE6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26E4A-0D31-0F81-5D07-4558C6F5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75DC2-4A77-09BA-7CBF-5542A27F8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EF86E-BA63-351A-CBDA-2C93DC309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2F915-C7F2-54FF-91F8-4D70FB78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D08E1-302B-F333-60D2-5B4C2D62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F8989-1511-412D-9DF2-A16FC175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DC1FD-74DC-6236-01C0-60693BF4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F9AE2-71E3-2F0A-7B4A-128A41B51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18BD5-CC8E-5C5E-0685-BBD3F3DB6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144D5-D3C2-7F9A-87F5-8C09FE2F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CD807-CFA2-302B-BCCE-9FC52E9D1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B3327-0C77-8832-1A29-C46591DE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4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D153E7-7971-ECC4-31E4-1AB4A237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C89DB-76E8-F71C-B9FF-9A8EE19FF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CF13B-AD9E-5FD7-589F-883094ACF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509BA-6B20-4622-AA58-AEF7F6B4D4DD}" type="datetimeFigureOut">
              <a:rPr lang="en-US" smtClean="0"/>
              <a:t>3/8/2024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CE3AB-0CB7-C53D-936F-65C3AC6B8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B4BF3-CDB2-EAAA-3B61-7081A4157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8BC41-332E-4EAF-B3E1-DBD6544B9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9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ouCcf31Lmc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ttpttpprogram.inf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DAD86CA-8235-409B-982B-5E7A033E2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234FBA-3501-47B4-AE0C-AA4AFBC8F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EF893B-0491-416E-9D33-BADE96007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9F4FF8-F8B0-4630-BA1B-0D8B324CD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29769"/>
            <a:ext cx="11000232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E5BEAC6B-0840-2710-6A52-E305CC5A4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22" y="683378"/>
            <a:ext cx="8987956" cy="505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 Media 3" title="U.S. DEPARTMENT OF DEFENSE TAKING THE PENTAGON TO THE PEOPLE HOSTED WITH NEW MEXICO STATE UNIVERSITY">
            <a:hlinkClick r:id="" action="ppaction://media"/>
            <a:extLst>
              <a:ext uri="{FF2B5EF4-FFF2-40B4-BE49-F238E27FC236}">
                <a16:creationId xmlns:a16="http://schemas.microsoft.com/office/drawing/2014/main" id="{CFB918E0-A0B6-4C47-C433-8EFC892582E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6177" y="457200"/>
            <a:ext cx="10519646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7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C11E-5EDF-7D49-2E5B-F4CC55E5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for Students, March 28 </a:t>
            </a:r>
            <a:br>
              <a:rPr lang="en-US" dirty="0"/>
            </a:br>
            <a:r>
              <a:rPr lang="en-US" b="1" dirty="0"/>
              <a:t>FREE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7665F-27B2-DB12-CE69-29F9C35BB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Registration (8-9:00 AM)</a:t>
            </a:r>
          </a:p>
          <a:p>
            <a:r>
              <a:rPr lang="en-US" dirty="0"/>
              <a:t>Opening Plenary (9-10:30 AM)</a:t>
            </a:r>
          </a:p>
          <a:p>
            <a:r>
              <a:rPr lang="en-US" dirty="0"/>
              <a:t>Student Empowerment Session (10:30-1:00 PM) </a:t>
            </a:r>
            <a:r>
              <a:rPr lang="en-US" b="1" dirty="0"/>
              <a:t>**Lunch provided </a:t>
            </a:r>
          </a:p>
          <a:p>
            <a:r>
              <a:rPr lang="en-US" dirty="0"/>
              <a:t>Fireside Chat (1-1:30)</a:t>
            </a:r>
          </a:p>
          <a:p>
            <a:r>
              <a:rPr lang="en-US" dirty="0"/>
              <a:t>Recruiter Tables (1:30-5)</a:t>
            </a:r>
          </a:p>
          <a:p>
            <a:pPr lvl="1"/>
            <a:r>
              <a:rPr lang="en-US" dirty="0"/>
              <a:t>Bring your resumes </a:t>
            </a:r>
          </a:p>
          <a:p>
            <a:pPr lvl="1"/>
            <a:r>
              <a:rPr lang="en-US" dirty="0"/>
              <a:t>Some have direct hiring authority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62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0822-E5ED-D9AC-631E-84B7DCBB1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Speakers for Student Empowerment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070E2-E807-198B-9F49-1E856A260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Office for Diversity, Equity and Inclusion, Office of the Under Secretary of Defense for Personnel and Readiness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White House Initiative on Advancing Educational Equity, Excellence and Economic Opportunity for Hispanics, U.S. Department of Education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White House Initiative on Advancing Education Equity, Excellence and Economic Opportunity for Native Americans and Strengthening Tribal Colleges and Universities, U.S. Department of Education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Logistics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for Science and Technology Foundations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U.S. Army Combat Capabilities Development Command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Threat Reduction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Civilian Personnel Advisory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Air Force Civilian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8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DE86F6-3BB0-567D-D771-C5B2F85F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DoD Recruiters Confirmed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67C1DD-BA7E-0E36-FF6E-DCF8B3704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Logistics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for Science and Technology Foundations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U.S. Army Combat Capabilities Development Command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Threat Reduction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Civilian Personnel Advisory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Air Force Civilian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Department of Air Force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Human Resources Activity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Counterintelligence and Security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Threat Reduction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Strategic Systems Programs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DoD Office of Force Resiliency – Prevention Workforce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Naval Audit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U.S. Army Intelligence and Security Command Headquarters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Naval Criminal Investigative Service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Department of Defense Education Activity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DoD Cost Assessment and Program Evaluation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Security Cooperation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Directorate of Prevention, Resilience, and Readiness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Naval Surface Warfare Center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Intelligence Agency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Office of Diversity and Inclusion, Office of the Secretary of the Air Force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Science, Mathematics, and Research for Transformation (SMART) Scholarship Program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Department of Defense Education Activity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Air Force Nuclear Weapons Center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Air Force Research Laboratory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Defense Language &amp; National Security Education Office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New Mexico National Guard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3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FA75F-6A06-EF9D-0B50-1997F4E7A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Register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84B0A-A5C5-3402-4166-FB5385225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hlinkClick r:id="rId2"/>
              </a:rPr>
              <a:t>www.ttpttpprogram.info</a:t>
            </a:r>
            <a:endParaRPr lang="en-US" sz="7200" dirty="0"/>
          </a:p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B22C56-E235-C52A-16BB-048CCA0E94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637" y="3287039"/>
            <a:ext cx="2327617" cy="228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0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323</Words>
  <Application>Microsoft Office PowerPoint</Application>
  <PresentationFormat>Widescreen</PresentationFormat>
  <Paragraphs>51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Agenda for Students, March 28  FREE Registration</vt:lpstr>
      <vt:lpstr>Speakers for Student Empowerment Session</vt:lpstr>
      <vt:lpstr>DoD Recruiters Confirmed</vt:lpstr>
      <vt:lpstr>Register Today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Marcella Shelby</dc:creator>
  <cp:lastModifiedBy>Marcella Shelby</cp:lastModifiedBy>
  <cp:revision>2</cp:revision>
  <dcterms:created xsi:type="dcterms:W3CDTF">2024-03-07T18:55:05Z</dcterms:created>
  <dcterms:modified xsi:type="dcterms:W3CDTF">2024-03-08T23:50:13Z</dcterms:modified>
</cp:coreProperties>
</file>